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85" r:id="rId4"/>
    <p:sldId id="286" r:id="rId5"/>
    <p:sldId id="289" r:id="rId6"/>
    <p:sldId id="290" r:id="rId7"/>
    <p:sldId id="291" r:id="rId8"/>
    <p:sldId id="292" r:id="rId9"/>
    <p:sldId id="265" r:id="rId10"/>
    <p:sldId id="34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31" autoAdjust="0"/>
    <p:restoredTop sz="94660"/>
  </p:normalViewPr>
  <p:slideViewPr>
    <p:cSldViewPr snapToGrid="0">
      <p:cViewPr varScale="1">
        <p:scale>
          <a:sx n="84" d="100"/>
          <a:sy n="84" d="100"/>
        </p:scale>
        <p:origin x="97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87D05EE-F76B-6C45-8157-90011389FA8D}"/>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756E84EE-152D-294D-8778-E1FAA0593308}"/>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300621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429013" y="1972459"/>
            <a:ext cx="4788446" cy="3416320"/>
          </a:xfrm>
          <a:prstGeom prst="rect">
            <a:avLst/>
          </a:prstGeom>
          <a:noFill/>
        </p:spPr>
        <p:txBody>
          <a:bodyPr wrap="square" rtlCol="0">
            <a:spAutoFit/>
          </a:bodyPr>
          <a:lstStyle/>
          <a:p>
            <a:r>
              <a:rPr lang="en-GB" sz="2400" b="1" u="sng" dirty="0"/>
              <a:t>Lesson Objective:</a:t>
            </a:r>
            <a:r>
              <a:rPr lang="en-GB" sz="2400" b="1" dirty="0"/>
              <a:t> </a:t>
            </a:r>
            <a:r>
              <a:rPr lang="en-GB" sz="2400" b="1" i="1" dirty="0"/>
              <a:t>To understand fruits and vegetables are a great choice of snack </a:t>
            </a:r>
            <a:endParaRPr lang="en-GB" sz="2400" dirty="0"/>
          </a:p>
          <a:p>
            <a:pPr marL="342900" lvl="0" indent="-342900">
              <a:buFont typeface="Arial" panose="020B0604020202020204" pitchFamily="34" charset="0"/>
              <a:buChar char="•"/>
            </a:pPr>
            <a:r>
              <a:rPr lang="en-GB" sz="2400" dirty="0"/>
              <a:t>I know fruits and vegetables are a great choice for a snack</a:t>
            </a:r>
          </a:p>
          <a:p>
            <a:pPr marL="342900" lvl="0" indent="-342900">
              <a:buFont typeface="Arial" panose="020B0604020202020204" pitchFamily="34" charset="0"/>
              <a:buChar char="•"/>
            </a:pPr>
            <a:r>
              <a:rPr lang="en-GB" sz="2400" dirty="0"/>
              <a:t>I know fruits and vegetables provide me brilliant nutrition that contributes to my overall health</a:t>
            </a:r>
          </a:p>
          <a:p>
            <a:pPr marL="342900" lvl="0" indent="-342900">
              <a:buFont typeface="Arial" panose="020B0604020202020204" pitchFamily="34" charset="0"/>
              <a:buChar char="•"/>
            </a:pPr>
            <a:r>
              <a:rPr lang="en-GB" sz="2400" dirty="0"/>
              <a:t>I can create some snack ideas</a:t>
            </a: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69030" y="449661"/>
            <a:ext cx="5838825" cy="55435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6557" y="162743"/>
            <a:ext cx="12444112"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all fruits and vegetables have in common?</a:t>
            </a:r>
            <a:endParaRPr lang="en-GB" sz="4400" dirty="0"/>
          </a:p>
        </p:txBody>
      </p:sp>
      <p:pic>
        <p:nvPicPr>
          <p:cNvPr id="6" name="Picture 5">
            <a:extLst>
              <a:ext uri="{FF2B5EF4-FFF2-40B4-BE49-F238E27FC236}">
                <a16:creationId xmlns:a16="http://schemas.microsoft.com/office/drawing/2014/main" id="{9BBF8AD8-B1BF-9548-81B2-69BDD9007C59}"/>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t="14866" r="34"/>
          <a:stretch/>
        </p:blipFill>
        <p:spPr bwMode="auto">
          <a:xfrm>
            <a:off x="3230985" y="1130299"/>
            <a:ext cx="5836816" cy="471941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0248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578" y="182130"/>
            <a:ext cx="11848563" cy="646331"/>
          </a:xfrm>
          <a:prstGeom prst="rect">
            <a:avLst/>
          </a:prstGeom>
        </p:spPr>
        <p:txBody>
          <a:bodyPr wrap="square">
            <a:spAutoFit/>
          </a:bodyPr>
          <a:lstStyle/>
          <a:p>
            <a:pPr algn="ctr"/>
            <a:r>
              <a:rPr lang="en-GB" sz="3600" dirty="0"/>
              <a:t>They are a great choice of snack! </a:t>
            </a:r>
          </a:p>
        </p:txBody>
      </p:sp>
      <p:sp>
        <p:nvSpPr>
          <p:cNvPr id="7" name="Rectangle 6">
            <a:extLst>
              <a:ext uri="{FF2B5EF4-FFF2-40B4-BE49-F238E27FC236}">
                <a16:creationId xmlns:a16="http://schemas.microsoft.com/office/drawing/2014/main" id="{D401D346-3828-9D46-B948-87309C77D698}"/>
              </a:ext>
            </a:extLst>
          </p:cNvPr>
          <p:cNvSpPr/>
          <p:nvPr/>
        </p:nvSpPr>
        <p:spPr>
          <a:xfrm>
            <a:off x="2337726" y="6334780"/>
            <a:ext cx="7478266"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identify the foods in the picture above?</a:t>
            </a:r>
            <a:endParaRPr lang="en-GB" sz="2800" dirty="0"/>
          </a:p>
        </p:txBody>
      </p:sp>
      <p:pic>
        <p:nvPicPr>
          <p:cNvPr id="2" name="Picture 1">
            <a:extLst>
              <a:ext uri="{FF2B5EF4-FFF2-40B4-BE49-F238E27FC236}">
                <a16:creationId xmlns:a16="http://schemas.microsoft.com/office/drawing/2014/main" id="{EB2DB594-DED5-794F-AB7F-97E92A3F5B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83695" y="1194816"/>
            <a:ext cx="5986327" cy="3992880"/>
          </a:xfrm>
          <a:prstGeom prst="rect">
            <a:avLst/>
          </a:prstGeom>
        </p:spPr>
      </p:pic>
    </p:spTree>
    <p:extLst>
      <p:ext uri="{BB962C8B-B14F-4D97-AF65-F5344CB8AC3E}">
        <p14:creationId xmlns:p14="http://schemas.microsoft.com/office/powerpoint/2010/main" val="2266704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45792" y="0"/>
            <a:ext cx="7413840" cy="769441"/>
          </a:xfrm>
          <a:prstGeom prst="rect">
            <a:avLst/>
          </a:prstGeom>
        </p:spPr>
        <p:txBody>
          <a:bodyPr wrap="square">
            <a:spAutoFit/>
          </a:bodyPr>
          <a:lstStyle/>
          <a:p>
            <a:pPr algn="ctr"/>
            <a:r>
              <a:rPr lang="en-GB" sz="4400" dirty="0"/>
              <a:t>Why is ‘Snack Time’ important!</a:t>
            </a:r>
          </a:p>
        </p:txBody>
      </p:sp>
      <p:sp>
        <p:nvSpPr>
          <p:cNvPr id="7" name="Rectangle 6">
            <a:extLst>
              <a:ext uri="{FF2B5EF4-FFF2-40B4-BE49-F238E27FC236}">
                <a16:creationId xmlns:a16="http://schemas.microsoft.com/office/drawing/2014/main" id="{D401D346-3828-9D46-B948-87309C77D698}"/>
              </a:ext>
            </a:extLst>
          </p:cNvPr>
          <p:cNvSpPr/>
          <p:nvPr/>
        </p:nvSpPr>
        <p:spPr>
          <a:xfrm>
            <a:off x="1780644" y="6334780"/>
            <a:ext cx="8391464"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or vegetable snacks do you enjoy the most? </a:t>
            </a:r>
            <a:endParaRPr lang="en-GB" sz="2800" dirty="0"/>
          </a:p>
        </p:txBody>
      </p:sp>
      <p:sp>
        <p:nvSpPr>
          <p:cNvPr id="2" name="Rectangle 1">
            <a:extLst>
              <a:ext uri="{FF2B5EF4-FFF2-40B4-BE49-F238E27FC236}">
                <a16:creationId xmlns:a16="http://schemas.microsoft.com/office/drawing/2014/main" id="{B406348A-5C74-5F48-97A9-39D2DB84A7B5}"/>
              </a:ext>
            </a:extLst>
          </p:cNvPr>
          <p:cNvSpPr/>
          <p:nvPr/>
        </p:nvSpPr>
        <p:spPr>
          <a:xfrm>
            <a:off x="315469" y="1279238"/>
            <a:ext cx="5120132" cy="4801314"/>
          </a:xfrm>
          <a:prstGeom prst="rect">
            <a:avLst/>
          </a:prstGeom>
        </p:spPr>
        <p:txBody>
          <a:bodyPr wrap="square">
            <a:spAutoFit/>
          </a:bodyPr>
          <a:lstStyle/>
          <a:p>
            <a:r>
              <a:rPr lang="en-AU" dirty="0">
                <a:latin typeface="+mj-lt"/>
              </a:rPr>
              <a:t>Eating the right foods, at the right times, can play an important role in managing your hunger and boosting nutrition. This is why we tend to have snack time at school which are usually comprised of fruits and vegetables. </a:t>
            </a:r>
          </a:p>
          <a:p>
            <a:endParaRPr lang="en-AU" dirty="0">
              <a:latin typeface="+mj-lt"/>
            </a:endParaRPr>
          </a:p>
          <a:p>
            <a:r>
              <a:rPr lang="en-AU" dirty="0">
                <a:latin typeface="+mj-lt"/>
              </a:rPr>
              <a:t>Fruits and vegetables are a great choice as they provide you with a much-needed energy boost to get you through the day with the added benefit of fibre, vitamins and minerals. Which you now know are essential for our health. </a:t>
            </a:r>
          </a:p>
          <a:p>
            <a:endParaRPr lang="en-AU" dirty="0">
              <a:latin typeface="+mj-lt"/>
            </a:endParaRPr>
          </a:p>
          <a:p>
            <a:r>
              <a:rPr lang="en-AU" dirty="0">
                <a:latin typeface="+mj-lt"/>
              </a:rPr>
              <a:t>Additional foods such as wholegrains, nuts, seeds, natural yoghurts and cheeses are also a good option but we must be careful of allergies especially to nuts in school. </a:t>
            </a:r>
          </a:p>
          <a:p>
            <a:endParaRPr lang="en-AU" dirty="0">
              <a:latin typeface="Myanmar Sangam MN"/>
            </a:endParaRPr>
          </a:p>
        </p:txBody>
      </p:sp>
      <p:pic>
        <p:nvPicPr>
          <p:cNvPr id="3" name="Picture 2">
            <a:extLst>
              <a:ext uri="{FF2B5EF4-FFF2-40B4-BE49-F238E27FC236}">
                <a16:creationId xmlns:a16="http://schemas.microsoft.com/office/drawing/2014/main" id="{EC686FA5-0109-1440-97E3-A8C0C11860C5}"/>
              </a:ext>
            </a:extLst>
          </p:cNvPr>
          <p:cNvPicPr>
            <a:picLocks noChangeAspect="1"/>
          </p:cNvPicPr>
          <p:nvPr/>
        </p:nvPicPr>
        <p:blipFill>
          <a:blip r:embed="rId2"/>
          <a:stretch>
            <a:fillRect/>
          </a:stretch>
        </p:blipFill>
        <p:spPr>
          <a:xfrm>
            <a:off x="5943780" y="2407635"/>
            <a:ext cx="4675452" cy="2471002"/>
          </a:xfrm>
          <a:prstGeom prst="rect">
            <a:avLst/>
          </a:prstGeom>
        </p:spPr>
      </p:pic>
      <p:pic>
        <p:nvPicPr>
          <p:cNvPr id="8" name="Picture 7">
            <a:extLst>
              <a:ext uri="{FF2B5EF4-FFF2-40B4-BE49-F238E27FC236}">
                <a16:creationId xmlns:a16="http://schemas.microsoft.com/office/drawing/2014/main" id="{32BEFB39-27E5-0546-BA1A-D2AFA09E3223}"/>
              </a:ext>
            </a:extLst>
          </p:cNvPr>
          <p:cNvPicPr>
            <a:picLocks noChangeAspect="1"/>
          </p:cNvPicPr>
          <p:nvPr/>
        </p:nvPicPr>
        <p:blipFill>
          <a:blip r:embed="rId3"/>
          <a:stretch>
            <a:fillRect/>
          </a:stretch>
        </p:blipFill>
        <p:spPr>
          <a:xfrm>
            <a:off x="6020341" y="1685431"/>
            <a:ext cx="915297" cy="1263508"/>
          </a:xfrm>
          <a:prstGeom prst="rect">
            <a:avLst/>
          </a:prstGeom>
        </p:spPr>
      </p:pic>
      <p:pic>
        <p:nvPicPr>
          <p:cNvPr id="9" name="Picture 8">
            <a:extLst>
              <a:ext uri="{FF2B5EF4-FFF2-40B4-BE49-F238E27FC236}">
                <a16:creationId xmlns:a16="http://schemas.microsoft.com/office/drawing/2014/main" id="{DBD41F3C-606A-9B43-8FDB-83949FA1E860}"/>
              </a:ext>
            </a:extLst>
          </p:cNvPr>
          <p:cNvPicPr>
            <a:picLocks noChangeAspect="1"/>
          </p:cNvPicPr>
          <p:nvPr/>
        </p:nvPicPr>
        <p:blipFill>
          <a:blip r:embed="rId4"/>
          <a:stretch>
            <a:fillRect/>
          </a:stretch>
        </p:blipFill>
        <p:spPr>
          <a:xfrm>
            <a:off x="10206782" y="3839642"/>
            <a:ext cx="1919804" cy="2077990"/>
          </a:xfrm>
          <a:prstGeom prst="rect">
            <a:avLst/>
          </a:prstGeom>
        </p:spPr>
      </p:pic>
    </p:spTree>
    <p:extLst>
      <p:ext uri="{BB962C8B-B14F-4D97-AF65-F5344CB8AC3E}">
        <p14:creationId xmlns:p14="http://schemas.microsoft.com/office/powerpoint/2010/main" val="26414129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2470" y="67145"/>
            <a:ext cx="11848563" cy="769441"/>
          </a:xfrm>
          <a:prstGeom prst="rect">
            <a:avLst/>
          </a:prstGeom>
        </p:spPr>
        <p:txBody>
          <a:bodyPr wrap="squar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Bee a Creative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Snacker</a:t>
            </a:r>
            <a:endPar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Rectangle 6">
            <a:extLst>
              <a:ext uri="{FF2B5EF4-FFF2-40B4-BE49-F238E27FC236}">
                <a16:creationId xmlns:a16="http://schemas.microsoft.com/office/drawing/2014/main" id="{D401D346-3828-9D46-B948-87309C77D698}"/>
              </a:ext>
            </a:extLst>
          </p:cNvPr>
          <p:cNvSpPr/>
          <p:nvPr/>
        </p:nvSpPr>
        <p:spPr>
          <a:xfrm>
            <a:off x="2225745" y="6334780"/>
            <a:ext cx="7582012"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food do you think the above is made from? </a:t>
            </a:r>
            <a:endParaRPr lang="en-GB" sz="2800" dirty="0"/>
          </a:p>
        </p:txBody>
      </p:sp>
      <p:sp>
        <p:nvSpPr>
          <p:cNvPr id="3" name="Rectangle 2">
            <a:extLst>
              <a:ext uri="{FF2B5EF4-FFF2-40B4-BE49-F238E27FC236}">
                <a16:creationId xmlns:a16="http://schemas.microsoft.com/office/drawing/2014/main" id="{9C2230C8-539E-0A4E-8A94-B026552B8E4A}"/>
              </a:ext>
            </a:extLst>
          </p:cNvPr>
          <p:cNvSpPr/>
          <p:nvPr/>
        </p:nvSpPr>
        <p:spPr>
          <a:xfrm>
            <a:off x="1267968" y="1245198"/>
            <a:ext cx="9497568" cy="1077218"/>
          </a:xfrm>
          <a:prstGeom prst="rect">
            <a:avLst/>
          </a:prstGeom>
        </p:spPr>
        <p:txBody>
          <a:bodyPr wrap="square">
            <a:spAutoFit/>
          </a:bodyPr>
          <a:lstStyle/>
          <a:p>
            <a:r>
              <a:rPr lang="en-AU" sz="3200" b="1" dirty="0">
                <a:latin typeface="+mj-lt"/>
              </a:rPr>
              <a:t>Eating healthily doesn’t have to be a chore. It can be creative and fun as well as healthy and delicious. </a:t>
            </a:r>
          </a:p>
        </p:txBody>
      </p:sp>
      <p:pic>
        <p:nvPicPr>
          <p:cNvPr id="4" name="Picture 3">
            <a:extLst>
              <a:ext uri="{FF2B5EF4-FFF2-40B4-BE49-F238E27FC236}">
                <a16:creationId xmlns:a16="http://schemas.microsoft.com/office/drawing/2014/main" id="{4A45163F-3C06-4543-BFEF-8E5F5A8E881D}"/>
              </a:ext>
            </a:extLst>
          </p:cNvPr>
          <p:cNvPicPr>
            <a:picLocks noChangeAspect="1"/>
          </p:cNvPicPr>
          <p:nvPr/>
        </p:nvPicPr>
        <p:blipFill>
          <a:blip r:embed="rId2"/>
          <a:stretch>
            <a:fillRect/>
          </a:stretch>
        </p:blipFill>
        <p:spPr>
          <a:xfrm>
            <a:off x="3379226" y="3177303"/>
            <a:ext cx="5194300" cy="2425700"/>
          </a:xfrm>
          <a:prstGeom prst="rect">
            <a:avLst/>
          </a:prstGeom>
        </p:spPr>
      </p:pic>
    </p:spTree>
    <p:extLst>
      <p:ext uri="{BB962C8B-B14F-4D97-AF65-F5344CB8AC3E}">
        <p14:creationId xmlns:p14="http://schemas.microsoft.com/office/powerpoint/2010/main" val="446956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2470" y="67145"/>
            <a:ext cx="11848563" cy="769441"/>
          </a:xfrm>
          <a:prstGeom prst="rect">
            <a:avLst/>
          </a:prstGeom>
        </p:spPr>
        <p:txBody>
          <a:bodyPr wrap="squar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Bee a Creative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Snacker</a:t>
            </a:r>
            <a:endPar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Rectangle 6">
            <a:extLst>
              <a:ext uri="{FF2B5EF4-FFF2-40B4-BE49-F238E27FC236}">
                <a16:creationId xmlns:a16="http://schemas.microsoft.com/office/drawing/2014/main" id="{D401D346-3828-9D46-B948-87309C77D698}"/>
              </a:ext>
            </a:extLst>
          </p:cNvPr>
          <p:cNvSpPr/>
          <p:nvPr/>
        </p:nvSpPr>
        <p:spPr>
          <a:xfrm>
            <a:off x="2225745" y="6334780"/>
            <a:ext cx="7582012"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food do you think the above is made from? </a:t>
            </a:r>
            <a:endParaRPr lang="en-GB" sz="2800" dirty="0"/>
          </a:p>
        </p:txBody>
      </p:sp>
      <p:sp>
        <p:nvSpPr>
          <p:cNvPr id="3" name="Rectangle 2">
            <a:extLst>
              <a:ext uri="{FF2B5EF4-FFF2-40B4-BE49-F238E27FC236}">
                <a16:creationId xmlns:a16="http://schemas.microsoft.com/office/drawing/2014/main" id="{9C2230C8-539E-0A4E-8A94-B026552B8E4A}"/>
              </a:ext>
            </a:extLst>
          </p:cNvPr>
          <p:cNvSpPr/>
          <p:nvPr/>
        </p:nvSpPr>
        <p:spPr>
          <a:xfrm>
            <a:off x="1267968" y="1245198"/>
            <a:ext cx="9497568" cy="1077218"/>
          </a:xfrm>
          <a:prstGeom prst="rect">
            <a:avLst/>
          </a:prstGeom>
        </p:spPr>
        <p:txBody>
          <a:bodyPr wrap="square">
            <a:spAutoFit/>
          </a:bodyPr>
          <a:lstStyle/>
          <a:p>
            <a:r>
              <a:rPr lang="en-AU" sz="3200" b="1" dirty="0">
                <a:latin typeface="+mj-lt"/>
              </a:rPr>
              <a:t>Check out these other fun and delicious healthy snack recipes. </a:t>
            </a:r>
          </a:p>
        </p:txBody>
      </p:sp>
      <p:pic>
        <p:nvPicPr>
          <p:cNvPr id="6" name="Picture 5">
            <a:extLst>
              <a:ext uri="{FF2B5EF4-FFF2-40B4-BE49-F238E27FC236}">
                <a16:creationId xmlns:a16="http://schemas.microsoft.com/office/drawing/2014/main" id="{A37A1AF0-9DFA-D841-81D1-5FAAE8055551}"/>
              </a:ext>
            </a:extLst>
          </p:cNvPr>
          <p:cNvPicPr>
            <a:picLocks noChangeAspect="1"/>
          </p:cNvPicPr>
          <p:nvPr/>
        </p:nvPicPr>
        <p:blipFill>
          <a:blip r:embed="rId2"/>
          <a:stretch>
            <a:fillRect/>
          </a:stretch>
        </p:blipFill>
        <p:spPr>
          <a:xfrm rot="21276233">
            <a:off x="404470" y="3483641"/>
            <a:ext cx="3642547" cy="1479550"/>
          </a:xfrm>
          <a:prstGeom prst="rect">
            <a:avLst/>
          </a:prstGeom>
        </p:spPr>
      </p:pic>
      <p:pic>
        <p:nvPicPr>
          <p:cNvPr id="8" name="Picture 7">
            <a:extLst>
              <a:ext uri="{FF2B5EF4-FFF2-40B4-BE49-F238E27FC236}">
                <a16:creationId xmlns:a16="http://schemas.microsoft.com/office/drawing/2014/main" id="{D2F958CE-95AB-1A40-9CEE-20BDA445CD30}"/>
              </a:ext>
            </a:extLst>
          </p:cNvPr>
          <p:cNvPicPr>
            <a:picLocks noChangeAspect="1"/>
          </p:cNvPicPr>
          <p:nvPr/>
        </p:nvPicPr>
        <p:blipFill>
          <a:blip r:embed="rId3"/>
          <a:stretch>
            <a:fillRect/>
          </a:stretch>
        </p:blipFill>
        <p:spPr>
          <a:xfrm>
            <a:off x="8988710" y="2912339"/>
            <a:ext cx="2870200" cy="1612900"/>
          </a:xfrm>
          <a:prstGeom prst="rect">
            <a:avLst/>
          </a:prstGeom>
        </p:spPr>
      </p:pic>
      <p:pic>
        <p:nvPicPr>
          <p:cNvPr id="9" name="Picture 8">
            <a:extLst>
              <a:ext uri="{FF2B5EF4-FFF2-40B4-BE49-F238E27FC236}">
                <a16:creationId xmlns:a16="http://schemas.microsoft.com/office/drawing/2014/main" id="{3434E315-ECF6-1C4F-BA83-3CF24A196B85}"/>
              </a:ext>
            </a:extLst>
          </p:cNvPr>
          <p:cNvPicPr>
            <a:picLocks noChangeAspect="1"/>
          </p:cNvPicPr>
          <p:nvPr/>
        </p:nvPicPr>
        <p:blipFill>
          <a:blip r:embed="rId4"/>
          <a:stretch>
            <a:fillRect/>
          </a:stretch>
        </p:blipFill>
        <p:spPr>
          <a:xfrm>
            <a:off x="6247710" y="4821541"/>
            <a:ext cx="2133600" cy="1206500"/>
          </a:xfrm>
          <a:prstGeom prst="rect">
            <a:avLst/>
          </a:prstGeom>
        </p:spPr>
      </p:pic>
      <p:pic>
        <p:nvPicPr>
          <p:cNvPr id="10" name="Picture 9">
            <a:extLst>
              <a:ext uri="{FF2B5EF4-FFF2-40B4-BE49-F238E27FC236}">
                <a16:creationId xmlns:a16="http://schemas.microsoft.com/office/drawing/2014/main" id="{F0E8021F-ADD6-914C-A886-25852AE99A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40012" y="2448020"/>
            <a:ext cx="2415396" cy="1880577"/>
          </a:xfrm>
          <a:prstGeom prst="rect">
            <a:avLst/>
          </a:prstGeom>
        </p:spPr>
      </p:pic>
    </p:spTree>
    <p:extLst>
      <p:ext uri="{BB962C8B-B14F-4D97-AF65-F5344CB8AC3E}">
        <p14:creationId xmlns:p14="http://schemas.microsoft.com/office/powerpoint/2010/main" val="34038622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2470" y="67145"/>
            <a:ext cx="3961945" cy="769441"/>
          </a:xfrm>
          <a:prstGeom prst="rect">
            <a:avLst/>
          </a:prstGeom>
        </p:spPr>
        <p:txBody>
          <a:bodyPr wrap="squar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Your turn!</a:t>
            </a:r>
          </a:p>
        </p:txBody>
      </p:sp>
      <p:sp>
        <p:nvSpPr>
          <p:cNvPr id="7" name="Rectangle 6">
            <a:extLst>
              <a:ext uri="{FF2B5EF4-FFF2-40B4-BE49-F238E27FC236}">
                <a16:creationId xmlns:a16="http://schemas.microsoft.com/office/drawing/2014/main" id="{D401D346-3828-9D46-B948-87309C77D698}"/>
              </a:ext>
            </a:extLst>
          </p:cNvPr>
          <p:cNvSpPr/>
          <p:nvPr/>
        </p:nvSpPr>
        <p:spPr>
          <a:xfrm>
            <a:off x="2225745" y="6334780"/>
            <a:ext cx="8519192"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make your creative snack at home or in school?</a:t>
            </a:r>
            <a:endParaRPr lang="en-GB" sz="2800" dirty="0"/>
          </a:p>
        </p:txBody>
      </p:sp>
      <p:sp>
        <p:nvSpPr>
          <p:cNvPr id="3" name="Rectangle 2">
            <a:extLst>
              <a:ext uri="{FF2B5EF4-FFF2-40B4-BE49-F238E27FC236}">
                <a16:creationId xmlns:a16="http://schemas.microsoft.com/office/drawing/2014/main" id="{9C2230C8-539E-0A4E-8A94-B026552B8E4A}"/>
              </a:ext>
            </a:extLst>
          </p:cNvPr>
          <p:cNvSpPr/>
          <p:nvPr/>
        </p:nvSpPr>
        <p:spPr>
          <a:xfrm>
            <a:off x="480994" y="1359708"/>
            <a:ext cx="3765543" cy="4031873"/>
          </a:xfrm>
          <a:prstGeom prst="rect">
            <a:avLst/>
          </a:prstGeom>
        </p:spPr>
        <p:txBody>
          <a:bodyPr wrap="square">
            <a:spAutoFit/>
          </a:bodyPr>
          <a:lstStyle/>
          <a:p>
            <a:r>
              <a:rPr lang="en-AU" sz="3200" b="1" dirty="0">
                <a:latin typeface="+mj-lt"/>
              </a:rPr>
              <a:t>Use the worksheet provided to design your own creative healthy snack. </a:t>
            </a:r>
          </a:p>
          <a:p>
            <a:endParaRPr lang="en-AU" sz="3200" b="1" dirty="0">
              <a:latin typeface="+mj-lt"/>
            </a:endParaRPr>
          </a:p>
          <a:p>
            <a:r>
              <a:rPr lang="en-AU" sz="3200" b="1" dirty="0">
                <a:latin typeface="+mj-lt"/>
              </a:rPr>
              <a:t>As a class brainstorm ideas first and then go off and design. </a:t>
            </a:r>
          </a:p>
        </p:txBody>
      </p:sp>
      <p:pic>
        <p:nvPicPr>
          <p:cNvPr id="4" name="Picture 3">
            <a:extLst>
              <a:ext uri="{FF2B5EF4-FFF2-40B4-BE49-F238E27FC236}">
                <a16:creationId xmlns:a16="http://schemas.microsoft.com/office/drawing/2014/main" id="{2DCFB725-8C25-2A49-8BF8-F5F50CCB4B2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60119" y="187146"/>
            <a:ext cx="4139752" cy="59177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9976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1353915" y="2276889"/>
            <a:ext cx="948417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t>Let’s check out some of your creative snack designs. Share with the class. </a:t>
            </a:r>
          </a:p>
          <a:p>
            <a:endParaRPr lang="en-GB" sz="2800" b="1" dirty="0"/>
          </a:p>
          <a:p>
            <a:r>
              <a:rPr lang="en-GB" sz="2800" b="1" dirty="0"/>
              <a:t>Why is your snack a good idea to have? What nutrition will it give you? </a:t>
            </a:r>
          </a:p>
          <a:p>
            <a:endParaRPr lang="en-GB" sz="2800"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27CBE175-D23B-BD4D-8BE8-F4AC9F32CF54}"/>
              </a:ext>
            </a:extLst>
          </p:cNvPr>
          <p:cNvPicPr>
            <a:picLocks noChangeAspect="1"/>
          </p:cNvPicPr>
          <p:nvPr/>
        </p:nvPicPr>
        <p:blipFill>
          <a:blip r:embed="rId3"/>
          <a:stretch>
            <a:fillRect/>
          </a:stretch>
        </p:blipFill>
        <p:spPr>
          <a:xfrm>
            <a:off x="8920802" y="4267593"/>
            <a:ext cx="2942023" cy="1373903"/>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43178</TotalTime>
  <Words>423</Words>
  <Application>Microsoft Macintosh PowerPoint</Application>
  <PresentationFormat>Widescreen</PresentationFormat>
  <Paragraphs>36</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Myanmar Sangam MN</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89</cp:revision>
  <dcterms:created xsi:type="dcterms:W3CDTF">2015-12-16T03:40:36Z</dcterms:created>
  <dcterms:modified xsi:type="dcterms:W3CDTF">2025-11-10T09:39:27Z</dcterms:modified>
</cp:coreProperties>
</file>